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39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31" r:id="rId39"/>
    <p:sldId id="328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2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26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1229136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85594" y="599415"/>
            <a:ext cx="8606406" cy="590676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61218" y="1762784"/>
            <a:ext cx="312437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182386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the default branch 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created and is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939117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54" y="385614"/>
            <a:ext cx="5906991" cy="5970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31098" y="1940077"/>
            <a:ext cx="526490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0809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6885709" cy="556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533539" y="1865140"/>
            <a:ext cx="4577724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(replacing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with your GitHub username).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595609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1711569" y="2153478"/>
            <a:ext cx="712579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</TotalTime>
  <Words>1229</Words>
  <Application>Microsoft Macintosh PowerPoint</Application>
  <PresentationFormat>Widescreen</PresentationFormat>
  <Paragraphs>268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Repository GitHub Pages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147</cp:revision>
  <dcterms:created xsi:type="dcterms:W3CDTF">2024-10-22T22:30:30Z</dcterms:created>
  <dcterms:modified xsi:type="dcterms:W3CDTF">2024-11-26T19:20:55Z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